
<file path=[Content_Types].xml><?xml version="1.0" encoding="utf-8"?>
<Types xmlns="http://schemas.openxmlformats.org/package/2006/content-types">
  <Default Extension="png" ContentType="image/png"/>
  <Default Extension="tmp"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15"/>
  </p:notesMasterIdLst>
  <p:handoutMasterIdLst>
    <p:handoutMasterId r:id="rId16"/>
  </p:handoutMasterIdLst>
  <p:sldIdLst>
    <p:sldId id="538" r:id="rId5"/>
    <p:sldId id="549" r:id="rId6"/>
    <p:sldId id="580" r:id="rId7"/>
    <p:sldId id="556" r:id="rId8"/>
    <p:sldId id="428" r:id="rId9"/>
    <p:sldId id="570" r:id="rId10"/>
    <p:sldId id="577" r:id="rId11"/>
    <p:sldId id="581" r:id="rId12"/>
    <p:sldId id="579" r:id="rId13"/>
    <p:sldId id="557" r:id="rId14"/>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538"/>
            <p14:sldId id="549"/>
            <p14:sldId id="580"/>
          </p14:sldIdLst>
        </p14:section>
        <p14:section name="Section Opener options" id="{D3773CD4-779B-43AF-9FBD-7EF941CCFCD7}">
          <p14:sldIdLst/>
        </p14:section>
        <p14:section name="Content slides" id="{0C749B40-D26C-4827-815A-EF0EDBB1F1D9}">
          <p14:sldIdLst>
            <p14:sldId id="556"/>
            <p14:sldId id="428"/>
            <p14:sldId id="570"/>
            <p14:sldId id="577"/>
            <p14:sldId id="581"/>
            <p14:sldId id="579"/>
          </p14:sldIdLst>
        </p14:section>
        <p14:section name="Content &amp; Image" id="{41083D9C-0E78-4712-A4D2-672A810DDB9A}">
          <p14:sldIdLst/>
        </p14:section>
        <p14:section name="Graphs and charts" id="{EA9C0D2A-1C38-41A1-B096-1BCE05E56F9D}">
          <p14:sldIdLst/>
        </p14:section>
        <p14:section name="Elements" id="{41708F08-FC16-48B6-A0C3-BF7BEC48C524}">
          <p14:sldIdLst>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F17"/>
    <a:srgbClr val="2B0A3D"/>
    <a:srgbClr val="0070AD"/>
    <a:srgbClr val="E6E7E7"/>
    <a:srgbClr val="12ABDB"/>
    <a:srgbClr val="300B48"/>
    <a:srgbClr val="D9D9D9"/>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74" autoAdjust="0"/>
    <p:restoredTop sz="96215" autoAdjust="0"/>
  </p:normalViewPr>
  <p:slideViewPr>
    <p:cSldViewPr>
      <p:cViewPr varScale="1">
        <p:scale>
          <a:sx n="72" d="100"/>
          <a:sy n="72" d="100"/>
        </p:scale>
        <p:origin x="54" y="66"/>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1554"/>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259148-D419-440D-85A5-A8E077E0268A}" type="doc">
      <dgm:prSet loTypeId="urn:microsoft.com/office/officeart/2008/layout/RadialCluster" loCatId="cycle" qsTypeId="urn:microsoft.com/office/officeart/2005/8/quickstyle/3d1" qsCatId="3D" csTypeId="urn:microsoft.com/office/officeart/2005/8/colors/accent1_2" csCatId="accent1" phldr="1"/>
      <dgm:spPr/>
      <dgm:t>
        <a:bodyPr/>
        <a:lstStyle/>
        <a:p>
          <a:endParaRPr lang="en-US"/>
        </a:p>
      </dgm:t>
    </dgm:pt>
    <dgm:pt modelId="{42B80213-1967-4408-B066-4D1F46733422}">
      <dgm:prSet phldrT="[Text]"/>
      <dgm:spPr/>
      <dgm:t>
        <a:bodyPr/>
        <a:lstStyle/>
        <a:p>
          <a:r>
            <a:rPr lang="en-US" b="1" dirty="0" smtClean="0">
              <a:latin typeface="Arial" panose="020B0604020202020204" pitchFamily="34" charset="0"/>
              <a:cs typeface="Arial" panose="020B0604020202020204" pitchFamily="34" charset="0"/>
            </a:rPr>
            <a:t>FEEDBACK</a:t>
          </a:r>
          <a:endParaRPr lang="en-US" b="1" dirty="0">
            <a:latin typeface="Arial" panose="020B0604020202020204" pitchFamily="34" charset="0"/>
            <a:cs typeface="Arial" panose="020B0604020202020204" pitchFamily="34" charset="0"/>
          </a:endParaRPr>
        </a:p>
      </dgm:t>
    </dgm:pt>
    <dgm:pt modelId="{237162F5-A574-4B7D-AA5E-EC4AE35C6250}" type="parTrans" cxnId="{51AE1AF4-7E7C-4B5D-BBC2-8B5989754AE5}">
      <dgm:prSet/>
      <dgm:spPr/>
      <dgm:t>
        <a:bodyPr/>
        <a:lstStyle/>
        <a:p>
          <a:endParaRPr lang="en-US"/>
        </a:p>
      </dgm:t>
    </dgm:pt>
    <dgm:pt modelId="{C7FC6F0B-7A37-440E-99F4-0123B05FBC4C}" type="sibTrans" cxnId="{51AE1AF4-7E7C-4B5D-BBC2-8B5989754AE5}">
      <dgm:prSet/>
      <dgm:spPr/>
      <dgm:t>
        <a:bodyPr/>
        <a:lstStyle/>
        <a:p>
          <a:endParaRPr lang="en-US"/>
        </a:p>
      </dgm:t>
    </dgm:pt>
    <dgm:pt modelId="{749AD6AE-698F-4DBC-976D-CAAFE5ED0D73}">
      <dgm:prSet phldrT="[Text]" custT="1"/>
      <dgm:spPr/>
      <dgm:t>
        <a:bodyPr/>
        <a:lstStyle/>
        <a:p>
          <a:r>
            <a:rPr lang="en-US" sz="1600" dirty="0" smtClean="0"/>
            <a:t>Merchant_</a:t>
          </a:r>
        </a:p>
        <a:p>
          <a:r>
            <a:rPr lang="en-US" sz="1600" dirty="0" smtClean="0"/>
            <a:t>Id</a:t>
          </a:r>
          <a:endParaRPr lang="en-US" sz="1600" dirty="0"/>
        </a:p>
      </dgm:t>
    </dgm:pt>
    <dgm:pt modelId="{A261FC15-71E4-4E17-9E58-5DEECDF3D026}" type="parTrans" cxnId="{071D4584-C86A-4050-BE0C-A8BCE5786C5A}">
      <dgm:prSet/>
      <dgm:spPr/>
      <dgm:t>
        <a:bodyPr/>
        <a:lstStyle/>
        <a:p>
          <a:endParaRPr lang="en-US"/>
        </a:p>
      </dgm:t>
    </dgm:pt>
    <dgm:pt modelId="{193487A4-6414-445E-AE94-859F9A86B85A}" type="sibTrans" cxnId="{071D4584-C86A-4050-BE0C-A8BCE5786C5A}">
      <dgm:prSet/>
      <dgm:spPr/>
      <dgm:t>
        <a:bodyPr/>
        <a:lstStyle/>
        <a:p>
          <a:endParaRPr lang="en-US"/>
        </a:p>
      </dgm:t>
    </dgm:pt>
    <dgm:pt modelId="{BB795C3E-3A9E-4CA0-8522-7B81B09B5123}">
      <dgm:prSet phldrT="[Text]" custT="1"/>
      <dgm:spPr/>
      <dgm:t>
        <a:bodyPr/>
        <a:lstStyle/>
        <a:p>
          <a:r>
            <a:rPr lang="en-US" sz="1600" dirty="0" err="1" smtClean="0"/>
            <a:t>Product_Id</a:t>
          </a:r>
          <a:endParaRPr lang="en-US" sz="1600" dirty="0"/>
        </a:p>
      </dgm:t>
    </dgm:pt>
    <dgm:pt modelId="{073A4001-4263-432B-B0AF-60A63BEE05D7}" type="parTrans" cxnId="{98DF3F52-A742-4115-8FEE-269A5D2EFDBC}">
      <dgm:prSet/>
      <dgm:spPr/>
      <dgm:t>
        <a:bodyPr/>
        <a:lstStyle/>
        <a:p>
          <a:endParaRPr lang="en-US"/>
        </a:p>
      </dgm:t>
    </dgm:pt>
    <dgm:pt modelId="{8DF20F7B-1D2E-495F-BB5B-16265C0D4954}" type="sibTrans" cxnId="{98DF3F52-A742-4115-8FEE-269A5D2EFDBC}">
      <dgm:prSet/>
      <dgm:spPr/>
      <dgm:t>
        <a:bodyPr/>
        <a:lstStyle/>
        <a:p>
          <a:endParaRPr lang="en-US"/>
        </a:p>
      </dgm:t>
    </dgm:pt>
    <dgm:pt modelId="{62D20789-8590-42B5-8477-06AA11EA371A}">
      <dgm:prSet phldrT="[Text]" custT="1"/>
      <dgm:spPr/>
      <dgm:t>
        <a:bodyPr/>
        <a:lstStyle/>
        <a:p>
          <a:r>
            <a:rPr lang="en-US" sz="1600" dirty="0" err="1" smtClean="0"/>
            <a:t>Customer_Id</a:t>
          </a:r>
          <a:endParaRPr lang="en-US" sz="1600" dirty="0"/>
        </a:p>
      </dgm:t>
    </dgm:pt>
    <dgm:pt modelId="{0B1AFB96-68C7-4A35-A05B-58CCA110F8AF}" type="parTrans" cxnId="{35CB9ABD-B085-49FD-9A5E-297713FE66A8}">
      <dgm:prSet/>
      <dgm:spPr/>
      <dgm:t>
        <a:bodyPr/>
        <a:lstStyle/>
        <a:p>
          <a:endParaRPr lang="en-US"/>
        </a:p>
      </dgm:t>
    </dgm:pt>
    <dgm:pt modelId="{FBCE4930-7D1B-4521-B746-94DF1F2E7BF6}" type="sibTrans" cxnId="{35CB9ABD-B085-49FD-9A5E-297713FE66A8}">
      <dgm:prSet/>
      <dgm:spPr/>
      <dgm:t>
        <a:bodyPr/>
        <a:lstStyle/>
        <a:p>
          <a:endParaRPr lang="en-US"/>
        </a:p>
      </dgm:t>
    </dgm:pt>
    <dgm:pt modelId="{0F6A0F7B-F79B-44BF-AC15-0448B7692B69}" type="pres">
      <dgm:prSet presAssocID="{73259148-D419-440D-85A5-A8E077E0268A}" presName="Name0" presStyleCnt="0">
        <dgm:presLayoutVars>
          <dgm:chMax val="1"/>
          <dgm:chPref val="1"/>
          <dgm:dir/>
          <dgm:animOne val="branch"/>
          <dgm:animLvl val="lvl"/>
        </dgm:presLayoutVars>
      </dgm:prSet>
      <dgm:spPr/>
      <dgm:t>
        <a:bodyPr/>
        <a:lstStyle/>
        <a:p>
          <a:endParaRPr lang="en-US"/>
        </a:p>
      </dgm:t>
    </dgm:pt>
    <dgm:pt modelId="{89769BEA-E430-4D9F-8E4E-4AA1075A1D00}" type="pres">
      <dgm:prSet presAssocID="{42B80213-1967-4408-B066-4D1F46733422}" presName="singleCycle" presStyleCnt="0"/>
      <dgm:spPr/>
    </dgm:pt>
    <dgm:pt modelId="{377DE6CC-26A7-45B1-A2EB-046877336A24}" type="pres">
      <dgm:prSet presAssocID="{42B80213-1967-4408-B066-4D1F46733422}" presName="singleCenter" presStyleLbl="node1" presStyleIdx="0" presStyleCnt="4" custLinFactNeighborX="-567" custLinFactNeighborY="-1323">
        <dgm:presLayoutVars>
          <dgm:chMax val="7"/>
          <dgm:chPref val="7"/>
        </dgm:presLayoutVars>
      </dgm:prSet>
      <dgm:spPr/>
      <dgm:t>
        <a:bodyPr/>
        <a:lstStyle/>
        <a:p>
          <a:endParaRPr lang="en-US"/>
        </a:p>
      </dgm:t>
    </dgm:pt>
    <dgm:pt modelId="{3666F3F5-6EFD-461B-8E37-F4ACDD8EEB25}" type="pres">
      <dgm:prSet presAssocID="{A261FC15-71E4-4E17-9E58-5DEECDF3D026}" presName="Name56" presStyleLbl="parChTrans1D2" presStyleIdx="0" presStyleCnt="3"/>
      <dgm:spPr/>
      <dgm:t>
        <a:bodyPr/>
        <a:lstStyle/>
        <a:p>
          <a:endParaRPr lang="en-US"/>
        </a:p>
      </dgm:t>
    </dgm:pt>
    <dgm:pt modelId="{76DB95D6-CA5C-4B81-8F91-088503C880FD}" type="pres">
      <dgm:prSet presAssocID="{749AD6AE-698F-4DBC-976D-CAAFE5ED0D73}" presName="text0" presStyleLbl="node1" presStyleIdx="1" presStyleCnt="4">
        <dgm:presLayoutVars>
          <dgm:bulletEnabled val="1"/>
        </dgm:presLayoutVars>
      </dgm:prSet>
      <dgm:spPr/>
      <dgm:t>
        <a:bodyPr/>
        <a:lstStyle/>
        <a:p>
          <a:endParaRPr lang="en-US"/>
        </a:p>
      </dgm:t>
    </dgm:pt>
    <dgm:pt modelId="{B8579D45-972A-4F6E-9845-9DCBE7D080C3}" type="pres">
      <dgm:prSet presAssocID="{0B1AFB96-68C7-4A35-A05B-58CCA110F8AF}" presName="Name56" presStyleLbl="parChTrans1D2" presStyleIdx="1" presStyleCnt="3"/>
      <dgm:spPr/>
      <dgm:t>
        <a:bodyPr/>
        <a:lstStyle/>
        <a:p>
          <a:endParaRPr lang="en-US"/>
        </a:p>
      </dgm:t>
    </dgm:pt>
    <dgm:pt modelId="{1378F22D-ACEA-42CE-BF7B-4BB03EA9CBFF}" type="pres">
      <dgm:prSet presAssocID="{62D20789-8590-42B5-8477-06AA11EA371A}" presName="text0" presStyleLbl="node1" presStyleIdx="2" presStyleCnt="4">
        <dgm:presLayoutVars>
          <dgm:bulletEnabled val="1"/>
        </dgm:presLayoutVars>
      </dgm:prSet>
      <dgm:spPr/>
      <dgm:t>
        <a:bodyPr/>
        <a:lstStyle/>
        <a:p>
          <a:endParaRPr lang="en-US"/>
        </a:p>
      </dgm:t>
    </dgm:pt>
    <dgm:pt modelId="{09D82FE7-DF63-444F-93B0-AD9297C2ABE9}" type="pres">
      <dgm:prSet presAssocID="{073A4001-4263-432B-B0AF-60A63BEE05D7}" presName="Name56" presStyleLbl="parChTrans1D2" presStyleIdx="2" presStyleCnt="3"/>
      <dgm:spPr/>
      <dgm:t>
        <a:bodyPr/>
        <a:lstStyle/>
        <a:p>
          <a:endParaRPr lang="en-US"/>
        </a:p>
      </dgm:t>
    </dgm:pt>
    <dgm:pt modelId="{90CA94C6-2704-4A7C-AE7B-9DB9EE549BAA}" type="pres">
      <dgm:prSet presAssocID="{BB795C3E-3A9E-4CA0-8522-7B81B09B5123}" presName="text0" presStyleLbl="node1" presStyleIdx="3" presStyleCnt="4">
        <dgm:presLayoutVars>
          <dgm:bulletEnabled val="1"/>
        </dgm:presLayoutVars>
      </dgm:prSet>
      <dgm:spPr/>
      <dgm:t>
        <a:bodyPr/>
        <a:lstStyle/>
        <a:p>
          <a:endParaRPr lang="en-US"/>
        </a:p>
      </dgm:t>
    </dgm:pt>
  </dgm:ptLst>
  <dgm:cxnLst>
    <dgm:cxn modelId="{CD68E9E4-7BE4-4BC2-8D61-B17943F50BE0}" type="presOf" srcId="{42B80213-1967-4408-B066-4D1F46733422}" destId="{377DE6CC-26A7-45B1-A2EB-046877336A24}" srcOrd="0" destOrd="0" presId="urn:microsoft.com/office/officeart/2008/layout/RadialCluster"/>
    <dgm:cxn modelId="{50A72B91-D574-4C0A-AA5D-D0B2C19FA826}" type="presOf" srcId="{0B1AFB96-68C7-4A35-A05B-58CCA110F8AF}" destId="{B8579D45-972A-4F6E-9845-9DCBE7D080C3}" srcOrd="0" destOrd="0" presId="urn:microsoft.com/office/officeart/2008/layout/RadialCluster"/>
    <dgm:cxn modelId="{071D4584-C86A-4050-BE0C-A8BCE5786C5A}" srcId="{42B80213-1967-4408-B066-4D1F46733422}" destId="{749AD6AE-698F-4DBC-976D-CAAFE5ED0D73}" srcOrd="0" destOrd="0" parTransId="{A261FC15-71E4-4E17-9E58-5DEECDF3D026}" sibTransId="{193487A4-6414-445E-AE94-859F9A86B85A}"/>
    <dgm:cxn modelId="{35CB9ABD-B085-49FD-9A5E-297713FE66A8}" srcId="{42B80213-1967-4408-B066-4D1F46733422}" destId="{62D20789-8590-42B5-8477-06AA11EA371A}" srcOrd="1" destOrd="0" parTransId="{0B1AFB96-68C7-4A35-A05B-58CCA110F8AF}" sibTransId="{FBCE4930-7D1B-4521-B746-94DF1F2E7BF6}"/>
    <dgm:cxn modelId="{A729AC99-7800-424E-9EF1-3A9232AFB88A}" type="presOf" srcId="{BB795C3E-3A9E-4CA0-8522-7B81B09B5123}" destId="{90CA94C6-2704-4A7C-AE7B-9DB9EE549BAA}" srcOrd="0" destOrd="0" presId="urn:microsoft.com/office/officeart/2008/layout/RadialCluster"/>
    <dgm:cxn modelId="{07139FE2-EA1B-4B2D-A121-77B22A48DFBD}" type="presOf" srcId="{A261FC15-71E4-4E17-9E58-5DEECDF3D026}" destId="{3666F3F5-6EFD-461B-8E37-F4ACDD8EEB25}" srcOrd="0" destOrd="0" presId="urn:microsoft.com/office/officeart/2008/layout/RadialCluster"/>
    <dgm:cxn modelId="{913411B8-1C6F-42F0-8BEF-7297151153CB}" type="presOf" srcId="{073A4001-4263-432B-B0AF-60A63BEE05D7}" destId="{09D82FE7-DF63-444F-93B0-AD9297C2ABE9}" srcOrd="0" destOrd="0" presId="urn:microsoft.com/office/officeart/2008/layout/RadialCluster"/>
    <dgm:cxn modelId="{98DF3F52-A742-4115-8FEE-269A5D2EFDBC}" srcId="{42B80213-1967-4408-B066-4D1F46733422}" destId="{BB795C3E-3A9E-4CA0-8522-7B81B09B5123}" srcOrd="2" destOrd="0" parTransId="{073A4001-4263-432B-B0AF-60A63BEE05D7}" sibTransId="{8DF20F7B-1D2E-495F-BB5B-16265C0D4954}"/>
    <dgm:cxn modelId="{51AE1AF4-7E7C-4B5D-BBC2-8B5989754AE5}" srcId="{73259148-D419-440D-85A5-A8E077E0268A}" destId="{42B80213-1967-4408-B066-4D1F46733422}" srcOrd="0" destOrd="0" parTransId="{237162F5-A574-4B7D-AA5E-EC4AE35C6250}" sibTransId="{C7FC6F0B-7A37-440E-99F4-0123B05FBC4C}"/>
    <dgm:cxn modelId="{5C6AD8D4-E126-4B7A-8BA8-7D3BF4BD379D}" type="presOf" srcId="{73259148-D419-440D-85A5-A8E077E0268A}" destId="{0F6A0F7B-F79B-44BF-AC15-0448B7692B69}" srcOrd="0" destOrd="0" presId="urn:microsoft.com/office/officeart/2008/layout/RadialCluster"/>
    <dgm:cxn modelId="{1817EC55-6F20-4CE2-BB40-07D791183AEA}" type="presOf" srcId="{62D20789-8590-42B5-8477-06AA11EA371A}" destId="{1378F22D-ACEA-42CE-BF7B-4BB03EA9CBFF}" srcOrd="0" destOrd="0" presId="urn:microsoft.com/office/officeart/2008/layout/RadialCluster"/>
    <dgm:cxn modelId="{65ADBBDE-8FB0-4A93-A853-B12D268F83C1}" type="presOf" srcId="{749AD6AE-698F-4DBC-976D-CAAFE5ED0D73}" destId="{76DB95D6-CA5C-4B81-8F91-088503C880FD}" srcOrd="0" destOrd="0" presId="urn:microsoft.com/office/officeart/2008/layout/RadialCluster"/>
    <dgm:cxn modelId="{16350054-3C5E-45AA-A2F6-A868F11A9C81}" type="presParOf" srcId="{0F6A0F7B-F79B-44BF-AC15-0448B7692B69}" destId="{89769BEA-E430-4D9F-8E4E-4AA1075A1D00}" srcOrd="0" destOrd="0" presId="urn:microsoft.com/office/officeart/2008/layout/RadialCluster"/>
    <dgm:cxn modelId="{9AD9F298-F896-4CA2-A0E0-28166D3FB9FA}" type="presParOf" srcId="{89769BEA-E430-4D9F-8E4E-4AA1075A1D00}" destId="{377DE6CC-26A7-45B1-A2EB-046877336A24}" srcOrd="0" destOrd="0" presId="urn:microsoft.com/office/officeart/2008/layout/RadialCluster"/>
    <dgm:cxn modelId="{E276C455-9FD0-41C8-9831-CC1E35C267F7}" type="presParOf" srcId="{89769BEA-E430-4D9F-8E4E-4AA1075A1D00}" destId="{3666F3F5-6EFD-461B-8E37-F4ACDD8EEB25}" srcOrd="1" destOrd="0" presId="urn:microsoft.com/office/officeart/2008/layout/RadialCluster"/>
    <dgm:cxn modelId="{A6B5C87B-A24F-40B9-97B1-97A4A6CE4D18}" type="presParOf" srcId="{89769BEA-E430-4D9F-8E4E-4AA1075A1D00}" destId="{76DB95D6-CA5C-4B81-8F91-088503C880FD}" srcOrd="2" destOrd="0" presId="urn:microsoft.com/office/officeart/2008/layout/RadialCluster"/>
    <dgm:cxn modelId="{37B546ED-722C-4027-9176-1E749F82601F}" type="presParOf" srcId="{89769BEA-E430-4D9F-8E4E-4AA1075A1D00}" destId="{B8579D45-972A-4F6E-9845-9DCBE7D080C3}" srcOrd="3" destOrd="0" presId="urn:microsoft.com/office/officeart/2008/layout/RadialCluster"/>
    <dgm:cxn modelId="{B969F05D-88EB-4092-A793-6165D14955FF}" type="presParOf" srcId="{89769BEA-E430-4D9F-8E4E-4AA1075A1D00}" destId="{1378F22D-ACEA-42CE-BF7B-4BB03EA9CBFF}" srcOrd="4" destOrd="0" presId="urn:microsoft.com/office/officeart/2008/layout/RadialCluster"/>
    <dgm:cxn modelId="{6C12364F-56DB-48D9-8DFA-458685180EFC}" type="presParOf" srcId="{89769BEA-E430-4D9F-8E4E-4AA1075A1D00}" destId="{09D82FE7-DF63-444F-93B0-AD9297C2ABE9}" srcOrd="5" destOrd="0" presId="urn:microsoft.com/office/officeart/2008/layout/RadialCluster"/>
    <dgm:cxn modelId="{AB34FBC4-9BD8-4B47-80FD-C3023C13B5F9}" type="presParOf" srcId="{89769BEA-E430-4D9F-8E4E-4AA1075A1D00}" destId="{90CA94C6-2704-4A7C-AE7B-9DB9EE549BAA}"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7DE6CC-26A7-45B1-A2EB-046877336A24}">
      <dsp:nvSpPr>
        <dsp:cNvPr id="0" name=""/>
        <dsp:cNvSpPr/>
      </dsp:nvSpPr>
      <dsp:spPr>
        <a:xfrm>
          <a:off x="3349474" y="2159511"/>
          <a:ext cx="1430019" cy="14300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lvl="0" algn="ctr" defTabSz="755650">
            <a:lnSpc>
              <a:spcPct val="90000"/>
            </a:lnSpc>
            <a:spcBef>
              <a:spcPct val="0"/>
            </a:spcBef>
            <a:spcAft>
              <a:spcPct val="35000"/>
            </a:spcAft>
          </a:pPr>
          <a:r>
            <a:rPr lang="en-US" sz="1700" b="1" kern="1200" dirty="0" smtClean="0">
              <a:latin typeface="Arial" panose="020B0604020202020204" pitchFamily="34" charset="0"/>
              <a:cs typeface="Arial" panose="020B0604020202020204" pitchFamily="34" charset="0"/>
            </a:rPr>
            <a:t>FEEDBACK</a:t>
          </a:r>
          <a:endParaRPr lang="en-US" sz="1700" b="1" kern="1200" dirty="0">
            <a:latin typeface="Arial" panose="020B0604020202020204" pitchFamily="34" charset="0"/>
            <a:cs typeface="Arial" panose="020B0604020202020204" pitchFamily="34" charset="0"/>
          </a:endParaRPr>
        </a:p>
      </dsp:txBody>
      <dsp:txXfrm>
        <a:off x="3419282" y="2229319"/>
        <a:ext cx="1290403" cy="1290403"/>
      </dsp:txXfrm>
    </dsp:sp>
    <dsp:sp modelId="{3666F3F5-6EFD-461B-8E37-F4ACDD8EEB25}">
      <dsp:nvSpPr>
        <dsp:cNvPr id="0" name=""/>
        <dsp:cNvSpPr/>
      </dsp:nvSpPr>
      <dsp:spPr>
        <a:xfrm rot="16240042">
          <a:off x="3605803" y="1687029"/>
          <a:ext cx="945026" cy="0"/>
        </a:xfrm>
        <a:custGeom>
          <a:avLst/>
          <a:gdLst/>
          <a:ahLst/>
          <a:cxnLst/>
          <a:rect l="0" t="0" r="0" b="0"/>
          <a:pathLst>
            <a:path>
              <a:moveTo>
                <a:pt x="0" y="0"/>
              </a:moveTo>
              <a:lnTo>
                <a:pt x="945026" y="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6DB95D6-CA5C-4B81-8F91-088503C880FD}">
      <dsp:nvSpPr>
        <dsp:cNvPr id="0" name=""/>
        <dsp:cNvSpPr/>
      </dsp:nvSpPr>
      <dsp:spPr>
        <a:xfrm>
          <a:off x="3610343" y="256435"/>
          <a:ext cx="958113" cy="95811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711200">
            <a:lnSpc>
              <a:spcPct val="90000"/>
            </a:lnSpc>
            <a:spcBef>
              <a:spcPct val="0"/>
            </a:spcBef>
            <a:spcAft>
              <a:spcPct val="35000"/>
            </a:spcAft>
          </a:pPr>
          <a:r>
            <a:rPr lang="en-US" sz="1600" kern="1200" dirty="0" smtClean="0"/>
            <a:t>Merchant_</a:t>
          </a:r>
        </a:p>
        <a:p>
          <a:pPr lvl="0" algn="ctr" defTabSz="711200">
            <a:lnSpc>
              <a:spcPct val="90000"/>
            </a:lnSpc>
            <a:spcBef>
              <a:spcPct val="0"/>
            </a:spcBef>
            <a:spcAft>
              <a:spcPct val="35000"/>
            </a:spcAft>
          </a:pPr>
          <a:r>
            <a:rPr lang="en-US" sz="1600" kern="1200" dirty="0" smtClean="0"/>
            <a:t>Id</a:t>
          </a:r>
          <a:endParaRPr lang="en-US" sz="1600" kern="1200" dirty="0"/>
        </a:p>
      </dsp:txBody>
      <dsp:txXfrm>
        <a:off x="3657114" y="303206"/>
        <a:ext cx="864571" cy="864571"/>
      </dsp:txXfrm>
    </dsp:sp>
    <dsp:sp modelId="{B8579D45-972A-4F6E-9845-9DCBE7D080C3}">
      <dsp:nvSpPr>
        <dsp:cNvPr id="0" name=""/>
        <dsp:cNvSpPr/>
      </dsp:nvSpPr>
      <dsp:spPr>
        <a:xfrm rot="1857943">
          <a:off x="4718522" y="3523672"/>
          <a:ext cx="855594" cy="0"/>
        </a:xfrm>
        <a:custGeom>
          <a:avLst/>
          <a:gdLst/>
          <a:ahLst/>
          <a:cxnLst/>
          <a:rect l="0" t="0" r="0" b="0"/>
          <a:pathLst>
            <a:path>
              <a:moveTo>
                <a:pt x="0" y="0"/>
              </a:moveTo>
              <a:lnTo>
                <a:pt x="855594" y="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1378F22D-ACEA-42CE-BF7B-4BB03EA9CBFF}">
      <dsp:nvSpPr>
        <dsp:cNvPr id="0" name=""/>
        <dsp:cNvSpPr/>
      </dsp:nvSpPr>
      <dsp:spPr>
        <a:xfrm>
          <a:off x="5513144" y="3552184"/>
          <a:ext cx="958113" cy="95811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711200">
            <a:lnSpc>
              <a:spcPct val="90000"/>
            </a:lnSpc>
            <a:spcBef>
              <a:spcPct val="0"/>
            </a:spcBef>
            <a:spcAft>
              <a:spcPct val="35000"/>
            </a:spcAft>
          </a:pPr>
          <a:r>
            <a:rPr lang="en-US" sz="1600" kern="1200" dirty="0" err="1" smtClean="0"/>
            <a:t>Customer_Id</a:t>
          </a:r>
          <a:endParaRPr lang="en-US" sz="1600" kern="1200" dirty="0"/>
        </a:p>
      </dsp:txBody>
      <dsp:txXfrm>
        <a:off x="5559915" y="3598955"/>
        <a:ext cx="864571" cy="864571"/>
      </dsp:txXfrm>
    </dsp:sp>
    <dsp:sp modelId="{09D82FE7-DF63-444F-93B0-AD9297C2ABE9}">
      <dsp:nvSpPr>
        <dsp:cNvPr id="0" name=""/>
        <dsp:cNvSpPr/>
      </dsp:nvSpPr>
      <dsp:spPr>
        <a:xfrm rot="8902092">
          <a:off x="2605996" y="3525550"/>
          <a:ext cx="803136" cy="0"/>
        </a:xfrm>
        <a:custGeom>
          <a:avLst/>
          <a:gdLst/>
          <a:ahLst/>
          <a:cxnLst/>
          <a:rect l="0" t="0" r="0" b="0"/>
          <a:pathLst>
            <a:path>
              <a:moveTo>
                <a:pt x="0" y="0"/>
              </a:moveTo>
              <a:lnTo>
                <a:pt x="803136" y="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90CA94C6-2704-4A7C-AE7B-9DB9EE549BAA}">
      <dsp:nvSpPr>
        <dsp:cNvPr id="0" name=""/>
        <dsp:cNvSpPr/>
      </dsp:nvSpPr>
      <dsp:spPr>
        <a:xfrm>
          <a:off x="1707541" y="3552184"/>
          <a:ext cx="958113" cy="95811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711200">
            <a:lnSpc>
              <a:spcPct val="90000"/>
            </a:lnSpc>
            <a:spcBef>
              <a:spcPct val="0"/>
            </a:spcBef>
            <a:spcAft>
              <a:spcPct val="35000"/>
            </a:spcAft>
          </a:pPr>
          <a:r>
            <a:rPr lang="en-US" sz="1600" kern="1200" dirty="0" err="1" smtClean="0"/>
            <a:t>Product_Id</a:t>
          </a:r>
          <a:endParaRPr lang="en-US" sz="1600" kern="1200" dirty="0"/>
        </a:p>
      </dsp:txBody>
      <dsp:txXfrm>
        <a:off x="1754312" y="3598955"/>
        <a:ext cx="864571" cy="864571"/>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21-08-2018</a:t>
            </a:fld>
            <a:endParaRPr lang="pt-PT"/>
          </a:p>
        </p:txBody>
      </p:sp>
      <p:sp>
        <p:nvSpPr>
          <p:cNvPr id="4" name="Footer Placeholder 3">
            <a:extLst>
              <a:ext uri="{FF2B5EF4-FFF2-40B4-BE49-F238E27FC236}">
                <a16:creationId xmlns=""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21/08/2018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1</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para</a:t>
            </a:r>
            <a:r>
              <a:rPr lang="en-US" dirty="0"/>
              <a:t> </a:t>
            </a:r>
            <a:r>
              <a:rPr lang="en-US" dirty="0" err="1"/>
              <a:t>separador</a:t>
            </a:r>
            <a:r>
              <a:rPr lang="en-US" dirty="0"/>
              <a:t> de </a:t>
            </a:r>
            <a:r>
              <a:rPr lang="en-US" dirty="0" err="1"/>
              <a:t>capitulos</a:t>
            </a:r>
            <a:r>
              <a:rPr lang="en-US" dirty="0"/>
              <a:t> . </a:t>
            </a:r>
            <a:r>
              <a:rPr lang="en-US" dirty="0" err="1"/>
              <a:t>Seria</a:t>
            </a:r>
            <a:r>
              <a:rPr lang="en-US" dirty="0"/>
              <a:t> </a:t>
            </a:r>
            <a:r>
              <a:rPr lang="en-US" dirty="0" err="1"/>
              <a:t>bom</a:t>
            </a:r>
            <a:r>
              <a:rPr lang="en-US" dirty="0"/>
              <a:t> </a:t>
            </a:r>
            <a:r>
              <a:rPr lang="en-US" dirty="0" err="1"/>
              <a:t>ter</a:t>
            </a:r>
            <a:r>
              <a:rPr lang="en-US" dirty="0"/>
              <a:t> </a:t>
            </a:r>
            <a:r>
              <a:rPr lang="en-US" dirty="0" err="1"/>
              <a:t>esta</a:t>
            </a:r>
            <a:r>
              <a:rPr lang="en-US" dirty="0"/>
              <a:t> </a:t>
            </a:r>
            <a:r>
              <a:rPr lang="en-US" dirty="0" err="1"/>
              <a:t>versao</a:t>
            </a:r>
            <a:r>
              <a:rPr lang="en-US" dirty="0"/>
              <a:t> </a:t>
            </a:r>
            <a:r>
              <a:rPr lang="en-US" dirty="0" err="1"/>
              <a:t>em</a:t>
            </a:r>
            <a:r>
              <a:rPr lang="en-US" dirty="0"/>
              <a:t> </a:t>
            </a:r>
            <a:r>
              <a:rPr lang="en-US" dirty="0" err="1"/>
              <a:t>vermelho</a:t>
            </a:r>
            <a:r>
              <a:rPr lang="en-US" dirty="0"/>
              <a:t> e </a:t>
            </a:r>
            <a:r>
              <a:rPr lang="en-US" dirty="0" err="1"/>
              <a:t>verde</a:t>
            </a:r>
            <a:r>
              <a:rPr lang="en-US" dirty="0"/>
              <a:t> </a:t>
            </a:r>
            <a:r>
              <a:rPr lang="en-US" dirty="0" err="1"/>
              <a:t>tb</a:t>
            </a:r>
            <a:r>
              <a:rPr lang="en-US" dirty="0"/>
              <a:t>.</a:t>
            </a:r>
            <a:r>
              <a:rPr lang="en-US" baseline="0" dirty="0"/>
              <a:t>.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5</a:t>
            </a:fld>
            <a:endParaRPr lang="pt-BR"/>
          </a:p>
        </p:txBody>
      </p:sp>
    </p:spTree>
    <p:extLst>
      <p:ext uri="{BB962C8B-B14F-4D97-AF65-F5344CB8AC3E}">
        <p14:creationId xmlns:p14="http://schemas.microsoft.com/office/powerpoint/2010/main" val="1336685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6</a:t>
            </a:fld>
            <a:endParaRPr lang="pt-BR"/>
          </a:p>
        </p:txBody>
      </p:sp>
    </p:spTree>
    <p:extLst>
      <p:ext uri="{BB962C8B-B14F-4D97-AF65-F5344CB8AC3E}">
        <p14:creationId xmlns:p14="http://schemas.microsoft.com/office/powerpoint/2010/main" val="30203149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1.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9.png"/><Relationship Id="rId14" Type="http://schemas.openxmlformats.org/officeDocument/2006/relationships/hyperlink" Target="http://www.capgemini.com/"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sv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image" Target="../media/image4.svg"/><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2.pn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heme" Target="../theme/theme3.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4.svg"/><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image" Target="../media/image2.png"/><Relationship Id="rId4" Type="http://schemas.openxmlformats.org/officeDocument/2006/relationships/slideLayout" Target="../slideLayouts/slideLayout35.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810" r:id="rId3"/>
    <p:sldLayoutId id="2147483666" r:id="rId4"/>
    <p:sldLayoutId id="2147483720" r:id="rId5"/>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10">
            <a:extLst>
              <a:ext uri="{96DAC541-7B7A-43D3-8B79-37D633B846F1}">
                <asvg:svgBlip xmlns="" xmlns:asvg="http://schemas.microsoft.com/office/drawing/2016/SVG/main"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 xmlns:a16="http://schemas.microsoft.com/office/drawing/2014/main" id="{CDAD4CD6-0D42-4B53-A553-167F9F359564}"/>
              </a:ext>
            </a:extLst>
          </p:cNvPr>
          <p:cNvSpPr>
            <a:spLocks noGrp="1"/>
          </p:cNvSpPr>
          <p:nvPr>
            <p:ph type="body" sz="quarter" idx="10"/>
          </p:nvPr>
        </p:nvSpPr>
        <p:spPr/>
        <p:txBody>
          <a:bodyPr>
            <a:normAutofit/>
          </a:bodyPr>
          <a:lstStyle/>
          <a:p>
            <a:r>
              <a:rPr lang="en-US" sz="2800" b="1" dirty="0" smtClean="0"/>
              <a:t>Java FLP Project</a:t>
            </a:r>
            <a:endParaRPr lang="en-US" sz="2800" b="1" dirty="0"/>
          </a:p>
        </p:txBody>
      </p:sp>
      <p:sp>
        <p:nvSpPr>
          <p:cNvPr id="6" name="Text Placeholder 5">
            <a:extLst>
              <a:ext uri="{FF2B5EF4-FFF2-40B4-BE49-F238E27FC236}">
                <a16:creationId xmlns="" xmlns:a16="http://schemas.microsoft.com/office/drawing/2014/main" id="{89B4E149-2582-4289-A77E-932BC6D661BF}"/>
              </a:ext>
            </a:extLst>
          </p:cNvPr>
          <p:cNvSpPr>
            <a:spLocks noGrp="1"/>
          </p:cNvSpPr>
          <p:nvPr>
            <p:ph type="body" sz="quarter" idx="11"/>
          </p:nvPr>
        </p:nvSpPr>
        <p:spPr/>
        <p:txBody>
          <a:bodyPr/>
          <a:lstStyle/>
          <a:p>
            <a:pPr lvl="0"/>
            <a:r>
              <a:rPr lang="en-US" dirty="0" err="1" smtClean="0"/>
              <a:t>Capgemini</a:t>
            </a:r>
            <a:r>
              <a:rPr lang="en-US" dirty="0" smtClean="0"/>
              <a:t> MIPL</a:t>
            </a:r>
          </a:p>
          <a:p>
            <a:pPr lvl="0"/>
            <a:r>
              <a:rPr lang="en-US" dirty="0" smtClean="0"/>
              <a:t>21</a:t>
            </a:r>
            <a:r>
              <a:rPr lang="en-US" baseline="30000" dirty="0" smtClean="0"/>
              <a:t>th</a:t>
            </a:r>
            <a:r>
              <a:rPr lang="en-US" dirty="0" smtClean="0"/>
              <a:t> August, 2018</a:t>
            </a:r>
            <a:endParaRPr lang="en-US" dirty="0"/>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0E257C33-C607-4F39-94FD-853E5F7CDFAF}"/>
              </a:ext>
            </a:extLst>
          </p:cNvPr>
          <p:cNvSpPr>
            <a:spLocks noGrp="1"/>
          </p:cNvSpPr>
          <p:nvPr>
            <p:ph type="body" sz="quarter" idx="11"/>
          </p:nvPr>
        </p:nvSpPr>
        <p:spPr>
          <a:xfrm>
            <a:off x="407988" y="1143000"/>
            <a:ext cx="6983412" cy="3124200"/>
          </a:xfrm>
        </p:spPr>
        <p:txBody>
          <a:bodyPr>
            <a:normAutofit/>
          </a:bodyPr>
          <a:lstStyle/>
          <a:p>
            <a:r>
              <a:rPr lang="en-US" sz="4000" b="1" dirty="0">
                <a:latin typeface="Estrangelo Edessa" panose="03080600000000000000" pitchFamily="66" charset="0"/>
                <a:cs typeface="Estrangelo Edessa" panose="03080600000000000000" pitchFamily="66" charset="0"/>
              </a:rPr>
              <a:t>CapStore </a:t>
            </a:r>
          </a:p>
          <a:p>
            <a:r>
              <a:rPr lang="en-US" dirty="0"/>
              <a:t>(E-Commerce Application)</a:t>
            </a:r>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28600" y="304800"/>
            <a:ext cx="6858000" cy="6095999"/>
          </a:xfrm>
        </p:spPr>
        <p:txBody>
          <a:bodyPr/>
          <a:lstStyle/>
          <a:p>
            <a:pPr marL="285750" indent="-285750">
              <a:lnSpc>
                <a:spcPct val="100000"/>
              </a:lnSpc>
              <a:buFont typeface="Wingdings" panose="05000000000000000000" pitchFamily="2" charset="2"/>
              <a:buChar char="Ø"/>
            </a:pPr>
            <a:r>
              <a:rPr lang="en-US" dirty="0" err="1"/>
              <a:t>CapStore</a:t>
            </a:r>
            <a:r>
              <a:rPr lang="en-US" dirty="0"/>
              <a:t> is a web based e-commerce website that allows users to buy or sell products. </a:t>
            </a:r>
            <a:endParaRPr lang="en-US" dirty="0" smtClean="0"/>
          </a:p>
          <a:p>
            <a:pPr marL="285750" indent="-285750">
              <a:lnSpc>
                <a:spcPct val="100000"/>
              </a:lnSpc>
              <a:buFont typeface="Wingdings" panose="05000000000000000000" pitchFamily="2" charset="2"/>
              <a:buChar char="Ø"/>
            </a:pPr>
            <a:r>
              <a:rPr lang="en-US" dirty="0" err="1" smtClean="0"/>
              <a:t>CapStore</a:t>
            </a:r>
            <a:r>
              <a:rPr lang="en-US" dirty="0" smtClean="0"/>
              <a:t> </a:t>
            </a:r>
            <a:r>
              <a:rPr lang="en-US" dirty="0"/>
              <a:t>also allows users to sell their products, they need to register on to the website and need to be </a:t>
            </a:r>
            <a:r>
              <a:rPr lang="en-US" dirty="0" smtClean="0"/>
              <a:t>authorized </a:t>
            </a:r>
            <a:r>
              <a:rPr lang="en-US" dirty="0"/>
              <a:t>by the admin of </a:t>
            </a:r>
            <a:r>
              <a:rPr lang="en-US" dirty="0" err="1"/>
              <a:t>Capstore</a:t>
            </a:r>
            <a:r>
              <a:rPr lang="en-US" dirty="0"/>
              <a:t>. </a:t>
            </a:r>
            <a:endParaRPr lang="en-US" dirty="0" smtClean="0"/>
          </a:p>
          <a:p>
            <a:pPr marL="285750" indent="-285750">
              <a:lnSpc>
                <a:spcPct val="100000"/>
              </a:lnSpc>
              <a:buFont typeface="Wingdings" panose="05000000000000000000" pitchFamily="2" charset="2"/>
              <a:buChar char="Ø"/>
            </a:pPr>
            <a:r>
              <a:rPr lang="en-US" dirty="0" smtClean="0"/>
              <a:t>The </a:t>
            </a:r>
            <a:r>
              <a:rPr lang="en-US" dirty="0" err="1" smtClean="0"/>
              <a:t>CapStore</a:t>
            </a:r>
            <a:r>
              <a:rPr lang="en-US" dirty="0" smtClean="0"/>
              <a:t> Application performs the following</a:t>
            </a:r>
          </a:p>
          <a:p>
            <a:r>
              <a:rPr lang="en-US" sz="1400" dirty="0" smtClean="0">
                <a:solidFill>
                  <a:schemeClr val="tx1"/>
                </a:solidFill>
              </a:rPr>
              <a:t>      1</a:t>
            </a:r>
            <a:r>
              <a:rPr lang="en-US" sz="1400" dirty="0">
                <a:solidFill>
                  <a:schemeClr val="tx1"/>
                </a:solidFill>
              </a:rPr>
              <a:t>. Signup, Login or Logout </a:t>
            </a:r>
          </a:p>
          <a:p>
            <a:r>
              <a:rPr lang="en-US" sz="1400" dirty="0" smtClean="0">
                <a:solidFill>
                  <a:schemeClr val="tx1"/>
                </a:solidFill>
              </a:rPr>
              <a:t>      2</a:t>
            </a:r>
            <a:r>
              <a:rPr lang="en-US" sz="1400" dirty="0">
                <a:solidFill>
                  <a:schemeClr val="tx1"/>
                </a:solidFill>
              </a:rPr>
              <a:t>. Buy/sell products </a:t>
            </a:r>
          </a:p>
          <a:p>
            <a:r>
              <a:rPr lang="en-US" sz="1400" dirty="0" smtClean="0">
                <a:solidFill>
                  <a:schemeClr val="tx1"/>
                </a:solidFill>
              </a:rPr>
              <a:t>      3</a:t>
            </a:r>
            <a:r>
              <a:rPr lang="en-US" sz="1400" dirty="0">
                <a:solidFill>
                  <a:schemeClr val="tx1"/>
                </a:solidFill>
              </a:rPr>
              <a:t>. Give review on products and return them. </a:t>
            </a:r>
          </a:p>
          <a:p>
            <a:r>
              <a:rPr lang="en-US" sz="1400" dirty="0" smtClean="0">
                <a:solidFill>
                  <a:schemeClr val="tx1"/>
                </a:solidFill>
              </a:rPr>
              <a:t>      4</a:t>
            </a:r>
            <a:r>
              <a:rPr lang="en-US" sz="1400" dirty="0">
                <a:solidFill>
                  <a:schemeClr val="tx1"/>
                </a:solidFill>
              </a:rPr>
              <a:t>. Merchant- there can be two types of merchants, direct merchant </a:t>
            </a:r>
            <a:r>
              <a:rPr lang="en-US" sz="1400" dirty="0" smtClean="0">
                <a:solidFill>
                  <a:schemeClr val="tx1"/>
                </a:solidFill>
              </a:rPr>
              <a:t>               and </a:t>
            </a:r>
            <a:r>
              <a:rPr lang="en-US" sz="1400" dirty="0">
                <a:solidFill>
                  <a:schemeClr val="tx1"/>
                </a:solidFill>
              </a:rPr>
              <a:t>third party merchant. New merchants can be added or removed by </a:t>
            </a:r>
            <a:r>
              <a:rPr lang="en-US" sz="1400" dirty="0" smtClean="0">
                <a:solidFill>
                  <a:schemeClr val="tx1"/>
                </a:solidFill>
              </a:rPr>
              <a:t>        admin</a:t>
            </a:r>
            <a:r>
              <a:rPr lang="en-US" sz="1400" dirty="0">
                <a:solidFill>
                  <a:schemeClr val="tx1"/>
                </a:solidFill>
              </a:rPr>
              <a:t>. Merchants can add or remove products on </a:t>
            </a:r>
            <a:r>
              <a:rPr lang="en-US" sz="1400" dirty="0" err="1">
                <a:solidFill>
                  <a:schemeClr val="tx1"/>
                </a:solidFill>
              </a:rPr>
              <a:t>CapStore</a:t>
            </a:r>
            <a:r>
              <a:rPr lang="en-US" sz="1400" dirty="0">
                <a:solidFill>
                  <a:schemeClr val="tx1"/>
                </a:solidFill>
              </a:rPr>
              <a:t>. </a:t>
            </a:r>
          </a:p>
          <a:p>
            <a:r>
              <a:rPr lang="en-US" sz="1400" dirty="0" smtClean="0">
                <a:solidFill>
                  <a:schemeClr val="tx1"/>
                </a:solidFill>
              </a:rPr>
              <a:t>      5</a:t>
            </a:r>
            <a:r>
              <a:rPr lang="en-US" sz="1400" dirty="0">
                <a:solidFill>
                  <a:schemeClr val="tx1"/>
                </a:solidFill>
              </a:rPr>
              <a:t>. Items can be added into cart and removed from the cart, after the final submission an invoice will be generated. </a:t>
            </a:r>
          </a:p>
          <a:p>
            <a:r>
              <a:rPr lang="en-US" sz="1400" dirty="0" smtClean="0">
                <a:solidFill>
                  <a:schemeClr val="tx1"/>
                </a:solidFill>
              </a:rPr>
              <a:t>      6</a:t>
            </a:r>
            <a:r>
              <a:rPr lang="en-US" sz="1400" dirty="0">
                <a:solidFill>
                  <a:schemeClr val="tx1"/>
                </a:solidFill>
              </a:rPr>
              <a:t>. Customer can pay by different payment </a:t>
            </a:r>
            <a:r>
              <a:rPr lang="en-US" sz="1400" dirty="0" smtClean="0">
                <a:solidFill>
                  <a:schemeClr val="tx1"/>
                </a:solidFill>
              </a:rPr>
              <a:t>options</a:t>
            </a:r>
            <a:endParaRPr lang="en-US" sz="1400" dirty="0">
              <a:solidFill>
                <a:schemeClr val="tx1"/>
              </a:solidFill>
            </a:endParaRPr>
          </a:p>
        </p:txBody>
      </p:sp>
    </p:spTree>
    <p:extLst>
      <p:ext uri="{BB962C8B-B14F-4D97-AF65-F5344CB8AC3E}">
        <p14:creationId xmlns:p14="http://schemas.microsoft.com/office/powerpoint/2010/main" val="4234560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32"/>
          </p:nvPr>
        </p:nvSpPr>
        <p:spPr>
          <a:xfrm>
            <a:off x="304800" y="1371600"/>
            <a:ext cx="5791200" cy="1219200"/>
          </a:xfrm>
        </p:spPr>
        <p:txBody>
          <a:bodyPr/>
          <a:lstStyle/>
          <a:p>
            <a:r>
              <a:rPr lang="en-US" sz="2800" dirty="0" smtClean="0"/>
              <a:t>Feedbacks Common</a:t>
            </a:r>
            <a:endParaRPr lang="en-US" sz="2800" dirty="0"/>
          </a:p>
        </p:txBody>
      </p:sp>
      <p:sp>
        <p:nvSpPr>
          <p:cNvPr id="25" name="Text Placeholder 24"/>
          <p:cNvSpPr>
            <a:spLocks noGrp="1"/>
          </p:cNvSpPr>
          <p:nvPr>
            <p:ph type="body" sz="quarter" idx="34"/>
          </p:nvPr>
        </p:nvSpPr>
        <p:spPr>
          <a:xfrm>
            <a:off x="304800" y="2667000"/>
            <a:ext cx="4855096" cy="990600"/>
          </a:xfrm>
        </p:spPr>
        <p:txBody>
          <a:bodyPr/>
          <a:lstStyle/>
          <a:p>
            <a:pPr lvl="0"/>
            <a:r>
              <a:rPr lang="en-US" sz="1800" dirty="0" smtClean="0">
                <a:solidFill>
                  <a:srgbClr val="00B0F0"/>
                </a:solidFill>
              </a:rPr>
              <a:t>By</a:t>
            </a:r>
          </a:p>
          <a:p>
            <a:pPr lvl="0"/>
            <a:r>
              <a:rPr lang="en-US" sz="1800" dirty="0" err="1" smtClean="0">
                <a:solidFill>
                  <a:srgbClr val="00B0F0"/>
                </a:solidFill>
              </a:rPr>
              <a:t>Dhanalakshmi.P</a:t>
            </a:r>
            <a:endParaRPr lang="en-US" sz="1800" dirty="0" smtClean="0">
              <a:solidFill>
                <a:srgbClr val="00B0F0"/>
              </a:solidFill>
            </a:endParaRPr>
          </a:p>
          <a:p>
            <a:pPr lvl="0"/>
            <a:r>
              <a:rPr lang="en-US" sz="1800" dirty="0" smtClean="0">
                <a:solidFill>
                  <a:srgbClr val="00B0F0"/>
                </a:solidFill>
              </a:rPr>
              <a:t>Employee Id-152981</a:t>
            </a:r>
            <a:endParaRPr lang="en-US" sz="1800" dirty="0">
              <a:solidFill>
                <a:srgbClr val="00B0F0"/>
              </a:solidFill>
            </a:endParaRPr>
          </a:p>
        </p:txBody>
      </p:sp>
      <p:sp>
        <p:nvSpPr>
          <p:cNvPr id="21" name="Title 20"/>
          <p:cNvSpPr>
            <a:spLocks noGrp="1"/>
          </p:cNvSpPr>
          <p:nvPr>
            <p:ph type="title"/>
          </p:nvPr>
        </p:nvSpPr>
        <p:spPr>
          <a:xfrm>
            <a:off x="407988" y="152401"/>
            <a:ext cx="9864476"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7818535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04800" y="990600"/>
            <a:ext cx="11353800" cy="4708981"/>
          </a:xfrm>
          <a:prstGeom prst="rect">
            <a:avLst/>
          </a:prstGeom>
          <a:noFill/>
        </p:spPr>
        <p:txBody>
          <a:bodyPr wrap="square" rtlCol="0">
            <a:spAutoFit/>
          </a:bodyPr>
          <a:lstStyle/>
          <a:p>
            <a:r>
              <a:rPr lang="en-US" sz="2400" dirty="0">
                <a:solidFill>
                  <a:schemeClr val="tx2">
                    <a:lumMod val="60000"/>
                    <a:lumOff val="40000"/>
                  </a:schemeClr>
                </a:solidFill>
              </a:rPr>
              <a:t>Significance of Module</a:t>
            </a:r>
            <a:r>
              <a:rPr lang="en-US" sz="2400" dirty="0"/>
              <a:t>:</a:t>
            </a:r>
          </a:p>
          <a:p>
            <a:endParaRPr lang="en-US" dirty="0"/>
          </a:p>
          <a:p>
            <a:pPr marL="285750" indent="-285750">
              <a:buFont typeface="Arial" panose="020B0604020202020204" pitchFamily="34" charset="0"/>
              <a:buChar char="•"/>
            </a:pPr>
            <a:r>
              <a:rPr lang="en-US" dirty="0"/>
              <a:t>After successful delivery of a product, the customer can send feedback to admin.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can be for direct merchants or for Third party merchants by admin.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Admin will forward the feedbacks sent by the customer to merchants and also redirect their responses to customers. </a:t>
            </a:r>
          </a:p>
          <a:p>
            <a:endParaRPr lang="en-US" dirty="0"/>
          </a:p>
          <a:p>
            <a:endParaRPr lang="en-US" dirty="0"/>
          </a:p>
          <a:p>
            <a:r>
              <a:rPr lang="en-US" sz="2400" dirty="0">
                <a:solidFill>
                  <a:schemeClr val="tx2">
                    <a:lumMod val="60000"/>
                    <a:lumOff val="40000"/>
                  </a:schemeClr>
                </a:solidFill>
              </a:rPr>
              <a:t>Scenario:</a:t>
            </a:r>
          </a:p>
          <a:p>
            <a:endParaRPr lang="en-US" dirty="0"/>
          </a:p>
          <a:p>
            <a:pPr marL="285750" indent="-285750">
              <a:buFont typeface="Arial" panose="020B0604020202020204" pitchFamily="34" charset="0"/>
              <a:buChar char="•"/>
            </a:pPr>
            <a:r>
              <a:rPr lang="en-US" dirty="0"/>
              <a:t>Admin directing customer feedback to merchant.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Admin redirecting merchant response to customer.</a:t>
            </a:r>
          </a:p>
          <a:p>
            <a:endParaRPr lang="en-US" dirty="0"/>
          </a:p>
        </p:txBody>
      </p:sp>
    </p:spTree>
    <p:extLst>
      <p:ext uri="{BB962C8B-B14F-4D97-AF65-F5344CB8AC3E}">
        <p14:creationId xmlns:p14="http://schemas.microsoft.com/office/powerpoint/2010/main" val="308216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90854272"/>
              </p:ext>
            </p:extLst>
          </p:nvPr>
        </p:nvGraphicFramePr>
        <p:xfrm>
          <a:off x="1981200" y="1371600"/>
          <a:ext cx="8178800" cy="4766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2819400" y="76200"/>
            <a:ext cx="6781800" cy="461665"/>
          </a:xfrm>
          <a:prstGeom prst="rect">
            <a:avLst/>
          </a:prstGeom>
          <a:noFill/>
        </p:spPr>
        <p:txBody>
          <a:bodyPr wrap="square" rtlCol="0">
            <a:spAutoFit/>
          </a:bodyPr>
          <a:lstStyle/>
          <a:p>
            <a:r>
              <a:rPr lang="en-US" sz="2400" dirty="0" smtClean="0">
                <a:latin typeface="Aharoni" panose="02010803020104030203" pitchFamily="2" charset="-79"/>
                <a:cs typeface="Aharoni" panose="02010803020104030203" pitchFamily="2" charset="-79"/>
              </a:rPr>
              <a:t>         </a:t>
            </a:r>
            <a:r>
              <a:rPr lang="en-US" sz="2400" dirty="0" smtClean="0">
                <a:solidFill>
                  <a:schemeClr val="tx2"/>
                </a:solidFill>
                <a:latin typeface="Aharoni" panose="02010803020104030203" pitchFamily="2" charset="-79"/>
                <a:cs typeface="Aharoni" panose="02010803020104030203" pitchFamily="2" charset="-79"/>
              </a:rPr>
              <a:t>INTERACTIONS WITH OTHER TABLES  </a:t>
            </a:r>
            <a:endParaRPr lang="en-US" sz="2400" dirty="0">
              <a:solidFill>
                <a:schemeClr val="tx2"/>
              </a:solidFill>
              <a:latin typeface="Aharoni" panose="02010803020104030203" pitchFamily="2" charset="-79"/>
              <a:cs typeface="Aharoni" panose="02010803020104030203" pitchFamily="2" charset="-79"/>
            </a:endParaRPr>
          </a:p>
        </p:txBody>
      </p:sp>
      <p:sp>
        <p:nvSpPr>
          <p:cNvPr id="21" name="Rounded Rectangle 20"/>
          <p:cNvSpPr/>
          <p:nvPr/>
        </p:nvSpPr>
        <p:spPr>
          <a:xfrm>
            <a:off x="5270500" y="581763"/>
            <a:ext cx="1600200" cy="6419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MERCHANT</a:t>
            </a:r>
            <a:endParaRPr lang="en-US" dirty="0"/>
          </a:p>
        </p:txBody>
      </p:sp>
      <p:sp>
        <p:nvSpPr>
          <p:cNvPr id="23" name="Rounded Rectangle 22"/>
          <p:cNvSpPr/>
          <p:nvPr/>
        </p:nvSpPr>
        <p:spPr>
          <a:xfrm>
            <a:off x="9829800" y="3754966"/>
            <a:ext cx="1600199" cy="651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CUSTOMER</a:t>
            </a:r>
            <a:endParaRPr lang="en-US" dirty="0"/>
          </a:p>
        </p:txBody>
      </p:sp>
      <p:sp>
        <p:nvSpPr>
          <p:cNvPr id="24" name="Rounded Rectangle 23"/>
          <p:cNvSpPr/>
          <p:nvPr/>
        </p:nvSpPr>
        <p:spPr>
          <a:xfrm>
            <a:off x="1211039" y="4020423"/>
            <a:ext cx="1608361" cy="6027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a:t>
            </a:r>
            <a:endParaRPr lang="en-US" dirty="0"/>
          </a:p>
        </p:txBody>
      </p:sp>
      <p:cxnSp>
        <p:nvCxnSpPr>
          <p:cNvPr id="37" name="Straight Arrow Connector 36"/>
          <p:cNvCxnSpPr/>
          <p:nvPr/>
        </p:nvCxnSpPr>
        <p:spPr>
          <a:xfrm>
            <a:off x="2819400" y="4603795"/>
            <a:ext cx="838200" cy="461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057346" y="652670"/>
            <a:ext cx="9940" cy="960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8382000" y="4260434"/>
            <a:ext cx="1988930" cy="1080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32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62400" y="381000"/>
            <a:ext cx="4876800" cy="461665"/>
          </a:xfrm>
          <a:prstGeom prst="rect">
            <a:avLst/>
          </a:prstGeom>
          <a:noFill/>
        </p:spPr>
        <p:txBody>
          <a:bodyPr wrap="square" rtlCol="0">
            <a:spAutoFit/>
          </a:bodyPr>
          <a:lstStyle/>
          <a:p>
            <a:r>
              <a:rPr lang="en-US" sz="2400" b="1" dirty="0" smtClean="0">
                <a:solidFill>
                  <a:schemeClr val="tx2">
                    <a:lumMod val="40000"/>
                    <a:lumOff val="60000"/>
                  </a:schemeClr>
                </a:solidFill>
                <a:latin typeface="Andalus" panose="02020603050405020304" pitchFamily="18" charset="-78"/>
                <a:cs typeface="Andalus" panose="02020603050405020304" pitchFamily="18" charset="-78"/>
              </a:rPr>
              <a:t>Inventory Table Description</a:t>
            </a:r>
            <a:endParaRPr lang="en-US" b="1" dirty="0">
              <a:solidFill>
                <a:schemeClr val="tx2">
                  <a:lumMod val="40000"/>
                  <a:lumOff val="60000"/>
                </a:schemeClr>
              </a:solidFill>
              <a:latin typeface="Andalus" panose="02020603050405020304" pitchFamily="18" charset="-78"/>
              <a:cs typeface="Andalus" panose="02020603050405020304" pitchFamily="18" charset="-78"/>
            </a:endParaRPr>
          </a:p>
        </p:txBody>
      </p:sp>
      <p:graphicFrame>
        <p:nvGraphicFramePr>
          <p:cNvPr id="6" name="Table 5"/>
          <p:cNvGraphicFramePr>
            <a:graphicFrameLocks noGrp="1"/>
          </p:cNvGraphicFramePr>
          <p:nvPr>
            <p:extLst>
              <p:ext uri="{D42A27DB-BD31-4B8C-83A1-F6EECF244321}">
                <p14:modId xmlns:p14="http://schemas.microsoft.com/office/powerpoint/2010/main" val="2613950709"/>
              </p:ext>
            </p:extLst>
          </p:nvPr>
        </p:nvGraphicFramePr>
        <p:xfrm>
          <a:off x="1905000" y="1219200"/>
          <a:ext cx="8128000" cy="4043680"/>
        </p:xfrm>
        <a:graphic>
          <a:graphicData uri="http://schemas.openxmlformats.org/drawingml/2006/table">
            <a:tbl>
              <a:tblPr firstRow="1" bandRow="1">
                <a:tableStyleId>{72833802-FEF1-4C79-8D5D-14CF1EAF98D9}</a:tableStyleId>
              </a:tblPr>
              <a:tblGrid>
                <a:gridCol w="2032000"/>
                <a:gridCol w="2032000"/>
                <a:gridCol w="2032000"/>
                <a:gridCol w="2032000"/>
              </a:tblGrid>
              <a:tr h="370840">
                <a:tc>
                  <a:txBody>
                    <a:bodyPr/>
                    <a:lstStyle/>
                    <a:p>
                      <a:r>
                        <a:rPr lang="en-US" dirty="0" smtClean="0"/>
                        <a:t>COLUMN</a:t>
                      </a:r>
                      <a:r>
                        <a:rPr lang="en-US" baseline="0" dirty="0" smtClean="0"/>
                        <a:t> NAME</a:t>
                      </a:r>
                      <a:endParaRPr lang="en-US" dirty="0"/>
                    </a:p>
                  </a:txBody>
                  <a:tcPr/>
                </a:tc>
                <a:tc>
                  <a:txBody>
                    <a:bodyPr/>
                    <a:lstStyle/>
                    <a:p>
                      <a:r>
                        <a:rPr lang="en-US" dirty="0" smtClean="0"/>
                        <a:t>DATATYPE</a:t>
                      </a:r>
                      <a:endParaRPr lang="en-US" dirty="0"/>
                    </a:p>
                  </a:txBody>
                  <a:tcPr/>
                </a:tc>
                <a:tc>
                  <a:txBody>
                    <a:bodyPr/>
                    <a:lstStyle/>
                    <a:p>
                      <a:r>
                        <a:rPr lang="en-US" sz="1600" dirty="0" smtClean="0"/>
                        <a:t>KEY</a:t>
                      </a:r>
                      <a:r>
                        <a:rPr lang="en-US" sz="1600" baseline="0" dirty="0" smtClean="0"/>
                        <a:t> CONSTRAINTS</a:t>
                      </a:r>
                      <a:endParaRPr lang="en-US" sz="1600" dirty="0"/>
                    </a:p>
                  </a:txBody>
                  <a:tcPr/>
                </a:tc>
                <a:tc>
                  <a:txBody>
                    <a:bodyPr/>
                    <a:lstStyle/>
                    <a:p>
                      <a:r>
                        <a:rPr lang="en-US" dirty="0" smtClean="0"/>
                        <a:t>DESCRIPTION</a:t>
                      </a:r>
                      <a:endParaRPr lang="en-US" dirty="0"/>
                    </a:p>
                  </a:txBody>
                  <a:tcPr/>
                </a:tc>
              </a:tr>
              <a:tr h="370840">
                <a:tc>
                  <a:txBody>
                    <a:bodyPr/>
                    <a:lstStyle/>
                    <a:p>
                      <a:r>
                        <a:rPr lang="en-US" dirty="0" err="1" smtClean="0"/>
                        <a:t>Feedback_Id</a:t>
                      </a:r>
                      <a:endParaRPr lang="en-US" dirty="0"/>
                    </a:p>
                  </a:txBody>
                  <a:tcPr/>
                </a:tc>
                <a:tc>
                  <a:txBody>
                    <a:bodyPr/>
                    <a:lstStyle/>
                    <a:p>
                      <a:r>
                        <a:rPr lang="en-US" dirty="0" smtClean="0"/>
                        <a:t>Integer</a:t>
                      </a:r>
                      <a:endParaRPr lang="en-US" dirty="0"/>
                    </a:p>
                  </a:txBody>
                  <a:tcPr/>
                </a:tc>
                <a:tc>
                  <a:txBody>
                    <a:bodyPr/>
                    <a:lstStyle/>
                    <a:p>
                      <a:r>
                        <a:rPr lang="en-US" dirty="0" smtClean="0"/>
                        <a:t>Primary Key</a:t>
                      </a:r>
                      <a:endParaRPr lang="en-US" dirty="0"/>
                    </a:p>
                  </a:txBody>
                  <a:tcPr/>
                </a:tc>
                <a:tc>
                  <a:txBody>
                    <a:bodyPr/>
                    <a:lstStyle/>
                    <a:p>
                      <a:endParaRPr lang="en-US" dirty="0"/>
                    </a:p>
                  </a:txBody>
                  <a:tcPr/>
                </a:tc>
              </a:tr>
              <a:tr h="370840">
                <a:tc>
                  <a:txBody>
                    <a:bodyPr/>
                    <a:lstStyle/>
                    <a:p>
                      <a:r>
                        <a:rPr lang="en-US" dirty="0" err="1" smtClean="0"/>
                        <a:t>Product_Rating</a:t>
                      </a:r>
                      <a:endParaRPr lang="en-US" dirty="0"/>
                    </a:p>
                  </a:txBody>
                  <a:tcPr/>
                </a:tc>
                <a:tc>
                  <a:txBody>
                    <a:bodyPr/>
                    <a:lstStyle/>
                    <a:p>
                      <a:r>
                        <a:rPr lang="en-US" dirty="0" smtClean="0"/>
                        <a:t>Integer</a:t>
                      </a:r>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err="1" smtClean="0"/>
                        <a:t>Cust_Id</a:t>
                      </a:r>
                      <a:endParaRPr lang="en-US" dirty="0"/>
                    </a:p>
                  </a:txBody>
                  <a:tcPr/>
                </a:tc>
                <a:tc>
                  <a:txBody>
                    <a:bodyPr/>
                    <a:lstStyle/>
                    <a:p>
                      <a:r>
                        <a:rPr lang="en-US" dirty="0" smtClean="0"/>
                        <a:t>Integer</a:t>
                      </a:r>
                      <a:endParaRPr lang="en-US" dirty="0"/>
                    </a:p>
                  </a:txBody>
                  <a:tcPr/>
                </a:tc>
                <a:tc>
                  <a:txBody>
                    <a:bodyPr/>
                    <a:lstStyle/>
                    <a:p>
                      <a:r>
                        <a:rPr lang="en-US" dirty="0" smtClean="0"/>
                        <a:t>Foreign Key</a:t>
                      </a:r>
                      <a:endParaRPr lang="en-US" dirty="0"/>
                    </a:p>
                  </a:txBody>
                  <a:tcPr/>
                </a:tc>
                <a:tc>
                  <a:txBody>
                    <a:bodyPr/>
                    <a:lstStyle/>
                    <a:p>
                      <a:r>
                        <a:rPr lang="en-US" dirty="0" smtClean="0"/>
                        <a:t>Fetching from Customer</a:t>
                      </a:r>
                      <a:r>
                        <a:rPr lang="en-US" baseline="0" dirty="0" smtClean="0"/>
                        <a:t> Table</a:t>
                      </a:r>
                      <a:endParaRPr lang="en-US" dirty="0"/>
                    </a:p>
                  </a:txBody>
                  <a:tcPr/>
                </a:tc>
              </a:tr>
              <a:tr h="370840">
                <a:tc>
                  <a:txBody>
                    <a:bodyPr/>
                    <a:lstStyle/>
                    <a:p>
                      <a:r>
                        <a:rPr lang="en-US" dirty="0" err="1" smtClean="0"/>
                        <a:t>Prod_Id</a:t>
                      </a:r>
                      <a:endParaRPr lang="en-US" dirty="0"/>
                    </a:p>
                  </a:txBody>
                  <a:tcPr/>
                </a:tc>
                <a:tc>
                  <a:txBody>
                    <a:bodyPr/>
                    <a:lstStyle/>
                    <a:p>
                      <a:r>
                        <a:rPr lang="en-US" dirty="0" smtClean="0"/>
                        <a:t>Integer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Foreign Key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Fetching from Inventory</a:t>
                      </a:r>
                      <a:r>
                        <a:rPr lang="en-US" baseline="0" dirty="0" smtClean="0"/>
                        <a:t> Table</a:t>
                      </a:r>
                      <a:endParaRPr lang="en-US" dirty="0" smtClean="0"/>
                    </a:p>
                  </a:txBody>
                  <a:tcPr/>
                </a:tc>
              </a:tr>
              <a:tr h="423334">
                <a:tc>
                  <a:txBody>
                    <a:bodyPr/>
                    <a:lstStyle/>
                    <a:p>
                      <a:r>
                        <a:rPr lang="en-US" dirty="0" err="1" smtClean="0"/>
                        <a:t>Merch_Id</a:t>
                      </a:r>
                      <a:endParaRPr lang="en-US" dirty="0"/>
                    </a:p>
                  </a:txBody>
                  <a:tcPr/>
                </a:tc>
                <a:tc>
                  <a:txBody>
                    <a:bodyPr/>
                    <a:lstStyle/>
                    <a:p>
                      <a:r>
                        <a:rPr lang="en-US" dirty="0" smtClean="0"/>
                        <a:t>Integer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Foreign Key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Fetching from Merchant </a:t>
                      </a:r>
                      <a:r>
                        <a:rPr lang="en-US" baseline="0" dirty="0" smtClean="0"/>
                        <a:t>Table</a:t>
                      </a:r>
                      <a:endParaRPr lang="en-US" dirty="0" smtClean="0"/>
                    </a:p>
                  </a:txBody>
                  <a:tcPr/>
                </a:tc>
              </a:tr>
              <a:tr h="370840">
                <a:tc>
                  <a:txBody>
                    <a:bodyPr/>
                    <a:lstStyle/>
                    <a:p>
                      <a:r>
                        <a:rPr lang="en-US" dirty="0" smtClean="0"/>
                        <a:t>Comment</a:t>
                      </a:r>
                      <a:endParaRPr lang="en-US" dirty="0"/>
                    </a:p>
                  </a:txBody>
                  <a:tcPr/>
                </a:tc>
                <a:tc>
                  <a:txBody>
                    <a:bodyPr/>
                    <a:lstStyle/>
                    <a:p>
                      <a:r>
                        <a:rPr lang="en-US" dirty="0" smtClean="0"/>
                        <a:t>String</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tc>
                <a:tc>
                  <a:txBody>
                    <a:bodyPr/>
                    <a:lstStyle/>
                    <a:p>
                      <a:endParaRPr lang="en-US" dirty="0"/>
                    </a:p>
                  </a:txBody>
                  <a:tcPr/>
                </a:tc>
              </a:tr>
              <a:tr h="370840">
                <a:tc>
                  <a:txBody>
                    <a:bodyPr/>
                    <a:lstStyle/>
                    <a:p>
                      <a:r>
                        <a:rPr lang="en-US" dirty="0" smtClean="0"/>
                        <a:t>Status</a:t>
                      </a:r>
                      <a:endParaRPr lang="en-US" dirty="0"/>
                    </a:p>
                  </a:txBody>
                  <a:tcPr/>
                </a:tc>
                <a:tc>
                  <a:txBody>
                    <a:bodyPr/>
                    <a:lstStyle/>
                    <a:p>
                      <a:r>
                        <a:rPr lang="en-US" dirty="0" smtClean="0"/>
                        <a:t>String</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0133791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eedback Page - Google Chro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14400"/>
            <a:ext cx="10211826" cy="5497539"/>
          </a:xfrm>
          <a:prstGeom prst="rect">
            <a:avLst/>
          </a:prstGeom>
        </p:spPr>
      </p:pic>
      <p:sp>
        <p:nvSpPr>
          <p:cNvPr id="4" name="TextBox 3"/>
          <p:cNvSpPr txBox="1"/>
          <p:nvPr/>
        </p:nvSpPr>
        <p:spPr>
          <a:xfrm>
            <a:off x="3505200" y="304800"/>
            <a:ext cx="8382000" cy="369332"/>
          </a:xfrm>
          <a:prstGeom prst="rect">
            <a:avLst/>
          </a:prstGeom>
          <a:noFill/>
        </p:spPr>
        <p:txBody>
          <a:bodyPr wrap="square" rtlCol="0">
            <a:spAutoFit/>
          </a:bodyPr>
          <a:lstStyle/>
          <a:p>
            <a:pPr algn="just"/>
            <a:r>
              <a:rPr lang="en-US" dirty="0" smtClean="0">
                <a:solidFill>
                  <a:schemeClr val="accent2"/>
                </a:solidFill>
              </a:rPr>
              <a:t>Screenshot of Feedback frontend page</a:t>
            </a:r>
            <a:endParaRPr lang="en-US" dirty="0">
              <a:solidFill>
                <a:schemeClr val="accent2"/>
              </a:solidFill>
            </a:endParaRPr>
          </a:p>
        </p:txBody>
      </p:sp>
    </p:spTree>
    <p:extLst>
      <p:ext uri="{BB962C8B-B14F-4D97-AF65-F5344CB8AC3E}">
        <p14:creationId xmlns:p14="http://schemas.microsoft.com/office/powerpoint/2010/main" val="1716208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20423089">
            <a:off x="2016625" y="763503"/>
            <a:ext cx="3484336" cy="1721321"/>
          </a:xfrm>
        </p:spPr>
        <p:txBody>
          <a:bodyPr/>
          <a:lstStyle/>
          <a:p>
            <a:r>
              <a:rPr lang="en-US" sz="6600" i="1" smtClean="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Thank   You</a:t>
            </a:r>
            <a:endParaRPr lang="en-US" sz="6600" i="1"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3659697933"/>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453</TotalTime>
  <Words>422</Words>
  <Application>Microsoft Office PowerPoint</Application>
  <PresentationFormat>Widescreen</PresentationFormat>
  <Paragraphs>81</Paragraphs>
  <Slides>10</Slides>
  <Notes>4</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10</vt:i4>
      </vt:variant>
    </vt:vector>
  </HeadingPairs>
  <TitlesOfParts>
    <vt:vector size="24" baseType="lpstr">
      <vt:lpstr>Aharoni</vt:lpstr>
      <vt:lpstr>Andalus</vt:lpstr>
      <vt:lpstr>Arabic Typesetting</vt:lpstr>
      <vt:lpstr>Arial</vt:lpstr>
      <vt:lpstr>Calibri</vt:lpstr>
      <vt:lpstr>Estrangelo Edessa</vt:lpstr>
      <vt:lpstr>Georgia</vt:lpstr>
      <vt:lpstr>Mangal</vt:lpstr>
      <vt:lpstr>Verdana</vt:lpstr>
      <vt:lpstr>Wingdings</vt:lpstr>
      <vt:lpstr>Capgemini 2017_Cover slides</vt:lpstr>
      <vt:lpstr>Section slides</vt:lpstr>
      <vt:lpstr>Content Layouts</vt:lpstr>
      <vt:lpstr>Content and Image Layouts</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Thank   You</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P, Dhanalakshmi</cp:lastModifiedBy>
  <cp:revision>70</cp:revision>
  <dcterms:created xsi:type="dcterms:W3CDTF">2017-10-18T10:34:16Z</dcterms:created>
  <dcterms:modified xsi:type="dcterms:W3CDTF">2018-08-21T10:11:32Z</dcterms:modified>
</cp:coreProperties>
</file>